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48" r:id="rId2"/>
  </p:sldMasterIdLst>
  <p:sldIdLst>
    <p:sldId id="257" r:id="rId3"/>
    <p:sldId id="259" r:id="rId4"/>
    <p:sldId id="260" r:id="rId5"/>
    <p:sldId id="272" r:id="rId6"/>
    <p:sldId id="303" r:id="rId7"/>
    <p:sldId id="276" r:id="rId8"/>
    <p:sldId id="278" r:id="rId9"/>
    <p:sldId id="301" r:id="rId10"/>
    <p:sldId id="300" r:id="rId11"/>
    <p:sldId id="279" r:id="rId12"/>
    <p:sldId id="302" r:id="rId13"/>
    <p:sldId id="280" r:id="rId14"/>
    <p:sldId id="283" r:id="rId15"/>
    <p:sldId id="291" r:id="rId16"/>
    <p:sldId id="29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B0B0B0"/>
    <a:srgbClr val="FFFFFF"/>
    <a:srgbClr val="FFFF99"/>
    <a:srgbClr val="FFCCFF"/>
    <a:srgbClr val="FF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31" autoAdjust="0"/>
  </p:normalViewPr>
  <p:slideViewPr>
    <p:cSldViewPr>
      <p:cViewPr>
        <p:scale>
          <a:sx n="50" d="100"/>
          <a:sy n="50" d="100"/>
        </p:scale>
        <p:origin x="-1944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E8AD59-041C-47E3-B24E-AF3354210696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CEA9A-65E7-459F-90F2-42D9C1BE06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5A7525-8179-4DA1-90DD-A8DF681C8FCD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FAC93-CD7F-4B20-B607-236BCA7D2E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307069-D707-4EFF-8203-719465AF231F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C3EEED-9D99-409F-BE8B-C61A757557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3DAC5-B731-44B3-B6EF-23AB0A0A3148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63C0F-EE43-49F3-B3DE-BDAED4674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C5C22-24F4-48E2-B6CF-99C7A160CD9A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2D760-704B-4868-97E2-7523A1829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F5279-95E4-4B15-9B1D-2DC46E6A9C82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CD61D-E5F3-40DB-B687-BC1A92AF3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B4B6A2-B400-4981-95D2-C1B3B60FC3FC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23A6A-6910-4581-9E85-1F9F216E8D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1DF552-A103-401F-AF3D-06A8CAD80E7F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9FB00-2493-442D-9488-739097B2BF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B99E14-A79D-4219-9BCF-5A41B06927A2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7A04D-30F3-496F-B944-77CFE6921D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251A31-6594-4EF9-BF60-5A766751C4A7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8BA4E-FC6D-4A67-9A63-94232E83F9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804F5-663A-472E-8F25-4DC28D17EB73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70985-8C55-4097-A1FE-E6439E90A1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35DBFA-4E55-47BA-B896-175046EBA292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FBFD0-8868-461E-A19C-1274B10A5B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8743E6-8A1E-4BA2-885E-7B13458C3A1A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13BB5-7897-43E7-9655-93847B49A7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36F5F3-4709-4820-AF0F-D183A997F097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BE5815-2267-4867-B186-AA4E59B6CF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D293534-A38F-474D-8A93-275FD3924D7E}" type="datetimeFigureOut">
              <a:rPr lang="ru-RU"/>
              <a:pPr/>
              <a:t>30.08.2015</a:t>
            </a:fld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66B713-C4F1-48E3-A1B7-82D54D6C1D0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39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8ABB37-3388-4EB0-99BB-7F6F6E52F924}" type="datetimeFigureOut">
              <a:rPr lang="ru-RU"/>
              <a:pPr>
                <a:defRPr/>
              </a:pPr>
              <a:t>30.08.2015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6828C5-D155-48EA-AA24-0418E0D83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</p:sldLayoutIdLst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52;&#1086;&#1080;%20&#1076;&#1086;&#1082;&#1091;&#1084;&#1077;&#1085;&#1090;&#1099;\&#1042;&#1048;&#1061;&#1054;&#1042;&#1053;&#1030;%20&#1047;&#1040;&#1061;&#1054;&#1044;&#1048;%202012-2013%20&#1053;.&#1056;\&#1047;&#1040;&#1043;&#1040;&#1051;&#1068;&#1053;&#1054;&#1064;&#1050;&#1030;&#1051;&#1068;&#1053;&#1030;%20&#1047;&#1040;&#1061;&#1054;&#1044;&#1048;\&#1057;&#1059;&#1043;&#1040;&#1050;\OPonomarov-G&#65533;mn_Ukra&#65533;niSCHe_ne_vmerla_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6" name="Picture 14" descr="Untitled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2924175"/>
            <a:ext cx="9182100" cy="3062288"/>
          </a:xfrm>
          <a:prstGeom prst="rect">
            <a:avLst/>
          </a:prstGeom>
          <a:noFill/>
        </p:spPr>
      </p:pic>
      <p:pic>
        <p:nvPicPr>
          <p:cNvPr id="13327" name="Объект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Месяц 4"/>
          <p:cNvSpPr/>
          <p:nvPr/>
        </p:nvSpPr>
        <p:spPr>
          <a:xfrm rot="5400000">
            <a:off x="3815916" y="-3815916"/>
            <a:ext cx="1512168" cy="9144000"/>
          </a:xfrm>
          <a:prstGeom prst="moon">
            <a:avLst>
              <a:gd name="adj" fmla="val 26451"/>
            </a:avLst>
          </a:prstGeom>
          <a:gradFill flip="none" rotWithShape="1">
            <a:gsLst>
              <a:gs pos="42000">
                <a:srgbClr val="FF4D66"/>
              </a:gs>
              <a:gs pos="32000">
                <a:srgbClr val="FF3399">
                  <a:alpha val="29000"/>
                </a:srgbClr>
              </a:gs>
              <a:gs pos="56000">
                <a:srgbClr val="FF6633"/>
              </a:gs>
              <a:gs pos="75000">
                <a:srgbClr val="FFFF00"/>
              </a:gs>
              <a:gs pos="90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31" name="Picture 19" descr="Untitled-1 cop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32656"/>
            <a:ext cx="4284663" cy="3429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rush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90950" cy="6858000"/>
          </a:xfrm>
          <a:prstGeom prst="rect">
            <a:avLst/>
          </a:prstGeom>
          <a:noFill/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3995738" y="2781300"/>
            <a:ext cx="4824412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Рушники – старовинні обереги дому, символи життєвого шляху.</a:t>
            </a:r>
            <a:endParaRPr lang="ru-RU" sz="2800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___________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3995738" cy="5327650"/>
          </a:xfrm>
          <a:prstGeom prst="rect">
            <a:avLst/>
          </a:prstGeom>
          <a:noFill/>
        </p:spPr>
      </p:pic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427538" y="908050"/>
            <a:ext cx="45370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Я візьму той рушник, простелю, наче долю,</a:t>
            </a:r>
          </a:p>
          <a:p>
            <a:pPr>
              <a:spcBef>
                <a:spcPct val="50000"/>
              </a:spcBef>
            </a:pPr>
            <a:r>
              <a:rPr lang="uk-UA" sz="24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В тихім шелесті трав, в щебетанні дібров,</a:t>
            </a:r>
          </a:p>
          <a:p>
            <a:pPr>
              <a:spcBef>
                <a:spcPct val="50000"/>
              </a:spcBef>
            </a:pPr>
            <a:r>
              <a:rPr lang="uk-UA" sz="24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І на тім рушничкові оживе все знайоме до болю:</a:t>
            </a:r>
          </a:p>
          <a:p>
            <a:pPr>
              <a:spcBef>
                <a:spcPct val="50000"/>
              </a:spcBef>
            </a:pPr>
            <a:r>
              <a:rPr lang="uk-UA" sz="24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І дитинство, й розлука, й твоя материнська любов.</a:t>
            </a:r>
          </a:p>
          <a:p>
            <a:pPr algn="r">
              <a:spcBef>
                <a:spcPct val="50000"/>
              </a:spcBef>
            </a:pPr>
            <a:r>
              <a:rPr lang="uk-UA" sz="24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А Малишко</a:t>
            </a:r>
            <a:endParaRPr lang="ru-RU" sz="2400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1" name="Picture 5" descr="1188370388_tar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2597150" cy="3657600"/>
          </a:xfrm>
          <a:prstGeom prst="rect">
            <a:avLst/>
          </a:prstGeom>
          <a:noFill/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3059113" y="1196975"/>
            <a:ext cx="5689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Bookman Old Style" pitchFamily="18" charset="0"/>
              </a:rPr>
              <a:t>Носієм національної духовності народу є мова – одне з багатьох див, створених людьми.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132138" y="3213100"/>
            <a:ext cx="5689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 i="1" dirty="0" smtClean="0">
                <a:latin typeface="Bookman Old Style" pitchFamily="18" charset="0"/>
              </a:rPr>
              <a:t>  </a:t>
            </a:r>
            <a:r>
              <a:rPr lang="uk-UA" sz="60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“Мова</a:t>
            </a:r>
            <a:r>
              <a:rPr lang="uk-UA" sz="6000" b="1" i="1" dirty="0" smtClean="0">
                <a:solidFill>
                  <a:srgbClr val="FF0000"/>
                </a:solidFill>
                <a:latin typeface="Bookman Old Style" pitchFamily="18" charset="0"/>
              </a:rPr>
              <a:t> наша </a:t>
            </a:r>
            <a:r>
              <a:rPr lang="uk-UA" sz="60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кольорова”</a:t>
            </a:r>
            <a:endParaRPr lang="ru-RU" sz="60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  <p:bldP spid="553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285720" y="857232"/>
            <a:ext cx="857256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6000" b="1" i="1" dirty="0" smtClean="0">
                <a:solidFill>
                  <a:srgbClr val="7030A0"/>
                </a:solidFill>
                <a:latin typeface="Bookman Old Style" pitchFamily="18" charset="0"/>
                <a:cs typeface="Arial" charset="0"/>
              </a:rPr>
              <a:t> </a:t>
            </a:r>
            <a:r>
              <a:rPr lang="uk-UA" sz="8800" b="1" i="1" dirty="0" err="1" smtClean="0">
                <a:solidFill>
                  <a:srgbClr val="0000FF"/>
                </a:solidFill>
                <a:latin typeface="Bookman Old Style" pitchFamily="18" charset="0"/>
                <a:cs typeface="Arial" charset="0"/>
              </a:rPr>
              <a:t>“Майбутнє</a:t>
            </a:r>
            <a:r>
              <a:rPr lang="uk-UA" sz="8800" b="1" i="1" dirty="0" smtClean="0">
                <a:solidFill>
                  <a:srgbClr val="0000FF"/>
                </a:solidFill>
                <a:latin typeface="Bookman Old Style" pitchFamily="18" charset="0"/>
                <a:cs typeface="Arial" charset="0"/>
              </a:rPr>
              <a:t> починається </a:t>
            </a:r>
            <a:r>
              <a:rPr lang="uk-UA" sz="8800" b="1" i="1" dirty="0" err="1" smtClean="0">
                <a:solidFill>
                  <a:srgbClr val="0000FF"/>
                </a:solidFill>
                <a:latin typeface="Bookman Old Style" pitchFamily="18" charset="0"/>
                <a:cs typeface="Arial" charset="0"/>
              </a:rPr>
              <a:t>сьогодні”</a:t>
            </a:r>
            <a:endParaRPr lang="en-US" sz="8800" b="1" i="1" dirty="0">
              <a:solidFill>
                <a:srgbClr val="0000FF"/>
              </a:solidFill>
              <a:latin typeface="Bookman Old Style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Карти-0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0"/>
            <a:ext cx="6096000" cy="4572000"/>
          </a:xfrm>
          <a:prstGeom prst="rect">
            <a:avLst/>
          </a:prstGeom>
          <a:noFill/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611188" y="4797425"/>
            <a:ext cx="79216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 i="1"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Поняття “Батьківщина” – святе. Це як мати і батько, як хліб на столі, як вода і повітря, без яких людина просто не може жити.</a:t>
            </a:r>
            <a:endParaRPr lang="ru-RU" sz="2800" b="1" i="1">
              <a:effectLst>
                <a:outerShdw blurRad="38100" dist="38100" dir="2700000" algn="tl">
                  <a:srgbClr val="FFFFFF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WordArt 4"/>
          <p:cNvSpPr>
            <a:spLocks noChangeArrowheads="1" noChangeShapeType="1" noTextEdit="1"/>
          </p:cNvSpPr>
          <p:nvPr/>
        </p:nvSpPr>
        <p:spPr bwMode="auto">
          <a:xfrm>
            <a:off x="611188" y="476250"/>
            <a:ext cx="8208962" cy="5400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569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Дякую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за увагу!!! :-)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260648"/>
            <a:ext cx="774035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uk-UA" sz="3600" i="1" dirty="0" smtClean="0">
              <a:solidFill>
                <a:schemeClr val="bg1"/>
              </a:solidFill>
              <a:latin typeface="Bookman Old Style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uk-UA" sz="54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“</a:t>
            </a:r>
            <a:r>
              <a:rPr lang="uk-UA" sz="88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Добре</a:t>
            </a:r>
            <a:r>
              <a:rPr lang="uk-UA" sz="8800" b="1" i="1" dirty="0" smtClean="0">
                <a:solidFill>
                  <a:srgbClr val="FF0000"/>
                </a:solidFill>
                <a:latin typeface="Bookman Old Style" pitchFamily="18" charset="0"/>
              </a:rPr>
              <a:t> тому, хто в своєму </a:t>
            </a:r>
            <a:r>
              <a:rPr lang="uk-UA" sz="8800" b="1" i="1" dirty="0" err="1" smtClean="0">
                <a:solidFill>
                  <a:srgbClr val="FF0000"/>
                </a:solidFill>
                <a:latin typeface="Bookman Old Style" pitchFamily="18" charset="0"/>
              </a:rPr>
              <a:t>домі”</a:t>
            </a:r>
            <a:endParaRPr lang="ru-RU" sz="88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859338" y="5118100"/>
            <a:ext cx="42846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!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f2ec07e69d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404813"/>
            <a:ext cx="5292725" cy="3540125"/>
          </a:xfrm>
          <a:prstGeom prst="rect">
            <a:avLst/>
          </a:prstGeom>
          <a:noFill/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619250" y="4365625"/>
            <a:ext cx="63373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>
                <a:latin typeface="Bookman Old Style" pitchFamily="18" charset="0"/>
              </a:rPr>
              <a:t>“Виростай, дитино, й пам'ятай:</a:t>
            </a:r>
          </a:p>
          <a:p>
            <a:pPr>
              <a:spcBef>
                <a:spcPct val="50000"/>
              </a:spcBef>
            </a:pPr>
            <a:r>
              <a:rPr lang="uk-UA" sz="2400">
                <a:latin typeface="Bookman Old Style" pitchFamily="18" charset="0"/>
              </a:rPr>
              <a:t>Батьківщина то найкращий край!”</a:t>
            </a:r>
          </a:p>
          <a:p>
            <a:pPr algn="r">
              <a:spcBef>
                <a:spcPct val="50000"/>
              </a:spcBef>
            </a:pPr>
            <a:r>
              <a:rPr lang="uk-UA" sz="2400">
                <a:latin typeface="Bookman Old Style" pitchFamily="18" charset="0"/>
              </a:rPr>
              <a:t>Д. Павличко</a:t>
            </a:r>
            <a:endParaRPr lang="ru-RU" sz="240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B0B0B0"/>
            </a:gs>
            <a:gs pos="100000">
              <a:srgbClr val="76767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40f2be3dab57b9fbfdbdba6ffc2549d_1433311086_extra_large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512" y="119062"/>
            <a:ext cx="4752975" cy="661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gerb_uaор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2803525" cy="3960812"/>
          </a:xfrm>
          <a:prstGeom prst="rect">
            <a:avLst/>
          </a:prstGeom>
          <a:noFill/>
        </p:spPr>
      </p:pic>
      <p:pic>
        <p:nvPicPr>
          <p:cNvPr id="47110" name="Picture 6" descr="flag_u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781300"/>
            <a:ext cx="2746375" cy="38877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31840" y="548680"/>
            <a:ext cx="52026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/>
              <a:t> </a:t>
            </a:r>
            <a:r>
              <a:rPr lang="uk-UA" sz="6000" dirty="0" err="1" smtClean="0">
                <a:solidFill>
                  <a:srgbClr val="FF0000"/>
                </a:solidFill>
              </a:rPr>
              <a:t>“Державні</a:t>
            </a:r>
            <a:r>
              <a:rPr lang="uk-UA" sz="6000" dirty="0" smtClean="0">
                <a:solidFill>
                  <a:srgbClr val="FF0000"/>
                </a:solidFill>
              </a:rPr>
              <a:t> символи </a:t>
            </a:r>
            <a:r>
              <a:rPr lang="uk-UA" sz="6000" dirty="0" err="1" smtClean="0">
                <a:solidFill>
                  <a:srgbClr val="FF0000"/>
                </a:solidFill>
              </a:rPr>
              <a:t>України”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gimn_u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4713" y="0"/>
            <a:ext cx="4833937" cy="6858000"/>
          </a:xfrm>
          <a:prstGeom prst="rect">
            <a:avLst/>
          </a:prstGeom>
          <a:noFill/>
        </p:spPr>
      </p:pic>
      <p:pic>
        <p:nvPicPr>
          <p:cNvPr id="3" name="OPonomarov-G�mn_Ukra�niSCHe_ne_vmerla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21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971550" y="404813"/>
            <a:ext cx="7129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>
                <a:solidFill>
                  <a:srgbClr val="FFFF99"/>
                </a:solidFill>
                <a:latin typeface="Bookman Old Style" pitchFamily="18" charset="0"/>
              </a:rPr>
              <a:t>НАЦІОНАЛЬНА СИМВОЛІКА УКРАЇНИ</a:t>
            </a:r>
            <a:endParaRPr lang="ru-RU" sz="2800">
              <a:solidFill>
                <a:srgbClr val="FFFF99"/>
              </a:solidFill>
              <a:latin typeface="Bookman Old Style" pitchFamily="18" charset="0"/>
            </a:endParaRPr>
          </a:p>
        </p:txBody>
      </p:sp>
      <p:pic>
        <p:nvPicPr>
          <p:cNvPr id="53257" name="Picture 9" descr="d0b2d196d0bdd0bed0b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1052513"/>
            <a:ext cx="6096000" cy="4152900"/>
          </a:xfrm>
          <a:prstGeom prst="rect">
            <a:avLst/>
          </a:prstGeom>
          <a:noFill/>
        </p:spPr>
      </p:pic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900113" y="5445125"/>
            <a:ext cx="74882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Український віночок – не просто краса, а й оберіг</a:t>
            </a:r>
            <a:endParaRPr lang="ru-RU" sz="320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1254570115_plody_kalin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263" y="1773238"/>
            <a:ext cx="5149850" cy="3433762"/>
          </a:xfrm>
          <a:prstGeom prst="rect">
            <a:avLst/>
          </a:prstGeom>
          <a:noFill/>
        </p:spPr>
      </p:pic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651500" y="2133600"/>
            <a:ext cx="29527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Символ краси, кохання, щастя</a:t>
            </a:r>
            <a:endParaRPr lang="ru-RU" sz="320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971550" y="606425"/>
            <a:ext cx="7129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>
                <a:solidFill>
                  <a:srgbClr val="FFFF99"/>
                </a:solidFill>
                <a:latin typeface="Bookman Old Style" pitchFamily="18" charset="0"/>
              </a:rPr>
              <a:t>НАЦІОНАЛЬНА СИМВОЛІКА УКРАЇНИ</a:t>
            </a:r>
            <a:endParaRPr lang="ru-RU" sz="2800">
              <a:solidFill>
                <a:srgbClr val="FFFF99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vinca_minor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12875"/>
            <a:ext cx="5326063" cy="3986213"/>
          </a:xfrm>
          <a:prstGeom prst="rect">
            <a:avLst/>
          </a:prstGeom>
          <a:noFill/>
        </p:spPr>
      </p:pic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5868988" y="2636838"/>
            <a:ext cx="28797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Символ вічності</a:t>
            </a:r>
            <a:endParaRPr lang="ru-RU" sz="3200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971550" y="606425"/>
            <a:ext cx="7129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>
                <a:solidFill>
                  <a:srgbClr val="FFFF99"/>
                </a:solidFill>
                <a:latin typeface="Bookman Old Style" pitchFamily="18" charset="0"/>
              </a:rPr>
              <a:t>НАЦІОНАЛЬНА СИМВОЛІКА УКРАЇНИ</a:t>
            </a:r>
            <a:endParaRPr lang="ru-RU" sz="2800">
              <a:solidFill>
                <a:srgbClr val="FFFF99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</p:bldLst>
  </p:timing>
</p:sld>
</file>

<file path=ppt/theme/theme1.xml><?xml version="1.0" encoding="utf-8"?>
<a:theme xmlns:a="http://schemas.openxmlformats.org/drawingml/2006/main" name="Рідна країна мо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1_Воздушный 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Рідна країна моя</Template>
  <TotalTime>74</TotalTime>
  <Words>174</Words>
  <Application>Microsoft Office PowerPoint</Application>
  <PresentationFormat>Экран (4:3)</PresentationFormat>
  <Paragraphs>26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Рідна країна моя</vt:lpstr>
      <vt:lpstr>1_Воздушный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леня</dc:creator>
  <cp:lastModifiedBy>Лиза</cp:lastModifiedBy>
  <cp:revision>7</cp:revision>
  <dcterms:created xsi:type="dcterms:W3CDTF">2013-03-12T06:45:05Z</dcterms:created>
  <dcterms:modified xsi:type="dcterms:W3CDTF">2015-08-30T18:01:29Z</dcterms:modified>
</cp:coreProperties>
</file>