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58" r:id="rId6"/>
    <p:sldId id="265" r:id="rId7"/>
    <p:sldId id="266" r:id="rId8"/>
    <p:sldId id="261" r:id="rId9"/>
    <p:sldId id="262" r:id="rId10"/>
    <p:sldId id="263" r:id="rId11"/>
    <p:sldId id="264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&#1092;&#1110;&#1079;&#1093;&#1074;&#1080;&#1083;&#1080;&#1085;&#1082;&#1072;%20%20'&#1059;&#1082;&#1088;&#1072;&#1111;&#1085;&#1086;,%20&#1084;&#1080;%20&#1090;&#1074;&#1086;&#1103;%20&#1085;&#1072;&#1076;&#1110;&#1103;'.mp4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1059;&#1082;&#1088;&#1072;&#1080;&#1085;&#1072;.avi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ua/images/search?text=&#1076;&#1083;&#1103;%20&#1084;&#1077;&#1085;&#1077;%20&#1091;&#1082;&#1088;&#1072;&#1111;&#1085;&#1072;%20&#1094;&#1077;" TargetMode="External"/><Relationship Id="rId2" Type="http://schemas.openxmlformats.org/officeDocument/2006/relationships/hyperlink" Target="https://yandex.ua/images/search?text=&#1103;%20&#1093;&#1086;&#1095;&#1091;%20&#1097;&#1086;&#1073;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youtube.com/watch?v=IeB1YYGedzQ" TargetMode="External"/><Relationship Id="rId4" Type="http://schemas.openxmlformats.org/officeDocument/2006/relationships/hyperlink" Target="https://yandex.ua/images/search?text=&#1072;&#1082;&#1090;%20&#1085;&#1077;&#1079;&#1072;&#1083;&#1077;&#1078;&#1085;&#1086;&#1089;&#1090;&#1110;%20&#1091;&#1082;&#1088;&#1072;&#1111;&#1085;&#1080;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&#1040;&#1083;&#1083;&#1072;%20&#1030;&#1074;&#1072;&#1096;&#1080;&#1085;&#1072;%20-%20&#1041;&#1083;&#1072;&#1075;&#1086;&#1089;&#1083;&#1086;&#1074;&#1080;%20(&#1052;&#1086;&#1083;&#1080;&#1090;&#1074;&#1072;%20&#1079;&#1072;%20&#1059;&#1082;&#1088;&#1072;&#1111;&#1085;&#1091;).mp4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-1-6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7488832" cy="5622493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9228978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837" r="15235"/>
          <a:stretch>
            <a:fillRect/>
          </a:stretch>
        </p:blipFill>
        <p:spPr>
          <a:xfrm>
            <a:off x="285720" y="1142984"/>
            <a:ext cx="4462216" cy="5404088"/>
          </a:xfrm>
          <a:prstGeom prst="rect">
            <a:avLst/>
          </a:prstGeom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860032" y="2500306"/>
            <a:ext cx="4283968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Слова палкі, мелодія врочиста…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Державний Гімн ми знаємо усі.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кожного села, містечка, міста –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 клич один з мільйонів голосів.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 наша клятва, заповідь священна.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Хай чують друзі й вороги,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Що Україна вічна, незнищенна,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Від неї ясне світло навкруги.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Н. Поклад</a:t>
            </a:r>
            <a:endPara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428604"/>
            <a:ext cx="1324402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40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Гімн</a:t>
            </a:r>
            <a:endParaRPr lang="ru-RU" sz="4000" b="1" spc="50" dirty="0" smtClean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714356"/>
            <a:ext cx="3151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ФІЗПАУЗА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3" name="Рисунок 2" descr="spring-flowers-clip-art-beautiful-scenery-photography-1382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136" y="188640"/>
            <a:ext cx="2848140" cy="3005526"/>
          </a:xfrm>
          <a:prstGeom prst="rect">
            <a:avLst/>
          </a:prstGeom>
        </p:spPr>
      </p:pic>
      <p:pic>
        <p:nvPicPr>
          <p:cNvPr id="2050" name="Picture 2" descr="http://zhuravlyk.uz.ua/wp-content/uploads/2013/11/DSC_8684-1024x6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916832"/>
            <a:ext cx="5505128" cy="36557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xn--v1a.xn--j1amh/uploads/groups/71/photos/a108e67d97562b1bf6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7072659" cy="5832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://img0.liveinternet.ru/images/attach/c/8/102/707/102707416_09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99262" y="3933056"/>
            <a:ext cx="2644738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svitppt.com.ua/images/48/47631/960/img4.jpg"/>
          <p:cNvPicPr>
            <a:picLocks noChangeAspect="1" noChangeArrowheads="1"/>
          </p:cNvPicPr>
          <p:nvPr/>
        </p:nvPicPr>
        <p:blipFill>
          <a:blip r:embed="rId2" cstate="print"/>
          <a:srcRect l="12988"/>
          <a:stretch>
            <a:fillRect/>
          </a:stretch>
        </p:blipFill>
        <p:spPr bwMode="auto">
          <a:xfrm>
            <a:off x="611560" y="404664"/>
            <a:ext cx="6349099" cy="5472608"/>
          </a:xfrm>
          <a:prstGeom prst="rect">
            <a:avLst/>
          </a:prstGeom>
          <a:noFill/>
        </p:spPr>
      </p:pic>
      <p:pic>
        <p:nvPicPr>
          <p:cNvPr id="25604" name="Picture 4" descr="http://3.bp.blogspot.com/-h7EIGdMkhrY/UO3FuRy6QhI/AAAAAAAAAEU/H5QdJTQVKHQ/s1600/bi-lingual+cloud_a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66477" y="1916832"/>
            <a:ext cx="7577523" cy="3168352"/>
          </a:xfrm>
          <a:prstGeom prst="rect">
            <a:avLst/>
          </a:prstGeom>
          <a:noFill/>
        </p:spPr>
      </p:pic>
      <p:pic>
        <p:nvPicPr>
          <p:cNvPr id="25606" name="Picture 6" descr="Картинки по запросу для мене україна ц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8471248" cy="3330260"/>
          </a:xfrm>
          <a:prstGeom prst="rect">
            <a:avLst/>
          </a:prstGeom>
          <a:noFill/>
        </p:spPr>
      </p:pic>
      <p:pic>
        <p:nvPicPr>
          <p:cNvPr id="25608" name="Picture 8" descr="Картинки по запросу для мене україна ц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833814"/>
            <a:ext cx="6815064" cy="30241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77744" y="764704"/>
            <a:ext cx="45839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Я ХОЧУ, </a:t>
            </a:r>
            <a:r>
              <a:rPr lang="uk-UA" sz="5400" b="1" cap="all" spc="0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щоб</a:t>
            </a:r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…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050" name="Picture 2" descr="https://xn--v1a.xn--j1amh/uploads/groups/1777/photos/4defed89397e07d75347da48b3aefca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060848"/>
            <a:ext cx="5753100" cy="3762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836712"/>
            <a:ext cx="896448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>
              <a:hlinkClick r:id="rId2"/>
            </a:endParaRPr>
          </a:p>
          <a:p>
            <a:r>
              <a:rPr lang="uk-UA" dirty="0" smtClean="0">
                <a:hlinkClick r:id="rId2"/>
              </a:rPr>
              <a:t>1.  </a:t>
            </a:r>
            <a:r>
              <a:rPr lang="en-US" dirty="0" smtClean="0">
                <a:hlinkClick r:id="rId2"/>
              </a:rPr>
              <a:t>https://yandex.ua/images/search?text=</a:t>
            </a:r>
            <a:r>
              <a:rPr lang="uk-UA" dirty="0" smtClean="0">
                <a:hlinkClick r:id="rId2"/>
              </a:rPr>
              <a:t>я%20хочу%20щоб</a:t>
            </a:r>
            <a:endParaRPr lang="uk-UA" dirty="0" smtClean="0"/>
          </a:p>
          <a:p>
            <a:r>
              <a:rPr lang="uk-UA" dirty="0" smtClean="0">
                <a:hlinkClick r:id="rId3"/>
              </a:rPr>
              <a:t>2. </a:t>
            </a:r>
            <a:r>
              <a:rPr lang="en-US" dirty="0" smtClean="0">
                <a:hlinkClick r:id="rId3"/>
              </a:rPr>
              <a:t>https://yandex.ua/images/search?text=</a:t>
            </a:r>
            <a:r>
              <a:rPr lang="uk-UA" dirty="0" smtClean="0">
                <a:hlinkClick r:id="rId3"/>
              </a:rPr>
              <a:t>для%20мене%20україна%20це</a:t>
            </a:r>
            <a:endParaRPr lang="uk-UA" dirty="0" smtClean="0"/>
          </a:p>
          <a:p>
            <a:r>
              <a:rPr lang="uk-UA" dirty="0" smtClean="0">
                <a:hlinkClick r:id="rId4"/>
              </a:rPr>
              <a:t>3. </a:t>
            </a:r>
            <a:r>
              <a:rPr lang="en-US" dirty="0" smtClean="0">
                <a:hlinkClick r:id="rId4"/>
              </a:rPr>
              <a:t>https://yandex.ua/images/search?text=</a:t>
            </a:r>
            <a:r>
              <a:rPr lang="uk-UA" dirty="0" smtClean="0">
                <a:hlinkClick r:id="rId4"/>
              </a:rPr>
              <a:t>акт%20незалежності%20україни</a:t>
            </a:r>
            <a:endParaRPr lang="uk-UA" dirty="0" smtClean="0"/>
          </a:p>
          <a:p>
            <a:r>
              <a:rPr lang="uk-UA" dirty="0" smtClean="0"/>
              <a:t>4.</a:t>
            </a:r>
            <a:r>
              <a:rPr lang="en-US" dirty="0" smtClean="0"/>
              <a:t> </a:t>
            </a:r>
            <a:r>
              <a:rPr lang="en-US" dirty="0" smtClean="0">
                <a:hlinkClick r:id="rId5"/>
              </a:rPr>
              <a:t>https://www.youtube.com/watch?v=IeB1YYGedzQ</a:t>
            </a:r>
            <a:endParaRPr lang="uk-UA" dirty="0" smtClean="0"/>
          </a:p>
          <a:p>
            <a:r>
              <a:rPr lang="uk-UA" dirty="0" smtClean="0"/>
              <a:t>5.</a:t>
            </a:r>
            <a:r>
              <a:rPr lang="en-US" dirty="0" smtClean="0"/>
              <a:t>https</a:t>
            </a:r>
            <a:r>
              <a:rPr lang="en-US" dirty="0" smtClean="0"/>
              <a:t>://</a:t>
            </a:r>
            <a:r>
              <a:rPr lang="uk-UA" dirty="0" err="1" smtClean="0"/>
              <a:t>ц.укр</a:t>
            </a:r>
            <a:r>
              <a:rPr lang="uk-UA" dirty="0" smtClean="0"/>
              <a:t>/</a:t>
            </a:r>
            <a:r>
              <a:rPr lang="en-US" dirty="0" smtClean="0"/>
              <a:t>uploads/groups/1777/photos/4defed89397e07d75347da48b3aefca6.jpg</a:t>
            </a:r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2859260_w640_h2048_003_006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000" y="698500"/>
            <a:ext cx="8128000" cy="546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83568" y="1473170"/>
            <a:ext cx="792088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У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493E24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 всіх людей одна святиня,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К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493E24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уди не глянь, де не спитай,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493E24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iднiша їм своя пустиня,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ніж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493E24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земний в чужині рай.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Ї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493E24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м красить все їх рідний край.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493E24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ема без кореня рослини,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493E24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 нас, людей, без Батьківщини.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493E24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                                </a:t>
            </a:r>
            <a:r>
              <a:rPr kumimoji="0" lang="uk-UA" sz="2400" b="0" i="1" u="none" strike="noStrike" cap="none" normalizeH="0" baseline="0" dirty="0" smtClean="0">
                <a:ln>
                  <a:noFill/>
                </a:ln>
                <a:solidFill>
                  <a:srgbClr val="493E24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М. Чернявський</a:t>
            </a:r>
            <a:endParaRPr kumimoji="0" lang="uk-UA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an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976" y="1285860"/>
            <a:ext cx="6938302" cy="500858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00100" y="357166"/>
            <a:ext cx="71032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ЗДІЙСНЕНА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5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МРІЯ</a:t>
            </a:r>
            <a:endParaRPr lang="ru-RU" sz="54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age1-424px-Проголошення_незалежності_України.pd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42852"/>
            <a:ext cx="4345189" cy="61488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6" name="Picture 2" descr="Бюлетень"/>
          <p:cNvPicPr>
            <a:picLocks noChangeAspect="1" noChangeArrowheads="1"/>
          </p:cNvPicPr>
          <p:nvPr/>
        </p:nvPicPr>
        <p:blipFill>
          <a:blip r:embed="rId3" cstate="print"/>
          <a:srcRect l="6881" r="10550" b="10765"/>
          <a:stretch>
            <a:fillRect/>
          </a:stretch>
        </p:blipFill>
        <p:spPr bwMode="auto">
          <a:xfrm>
            <a:off x="4643438" y="357166"/>
            <a:ext cx="4214893" cy="55007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7992888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66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Референдум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i="1" dirty="0" smtClean="0">
                <a:latin typeface="Times New Roman" pitchFamily="18" charset="0"/>
                <a:cs typeface="Times New Roman" pitchFamily="18" charset="0"/>
              </a:rPr>
              <a:t>(те, що має бути повідомленим). Всенародний опит шляхом голосування з найважливіших питань державного життя, у якому можуть брати участь усі громадяни, що мають виборчі права.</a:t>
            </a:r>
            <a:endParaRPr lang="uk-UA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monety.com.ua/content/images/thumbs/0005183_pamtna-moneta-25-let-nezavisimosti-ukrainy-250-grn.jpe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1052736"/>
            <a:ext cx="4046190" cy="40461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rapor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785926"/>
            <a:ext cx="5286412" cy="3710655"/>
          </a:xfrm>
          <a:prstGeom prst="rect">
            <a:avLst/>
          </a:prstGeom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5512094" y="1643050"/>
            <a:ext cx="3631906" cy="400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Прапор – це державний символ,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Він є в кожної держави.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Це для всіх – ознака сили,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Це для всіх – ознака слави.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Синьо-жовтий прапор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маєм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Синє – небо, жовте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–жито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Прапор свій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оберігаєм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Він святиня, знають діти.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Прапор свій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здіймаєм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гордо,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Ми з ним дужі і єдині.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 ним навіки є народом.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Українським в Україні.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Н. Поклад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86182" y="285728"/>
            <a:ext cx="1994136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0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Прапор</a:t>
            </a:r>
            <a:endParaRPr lang="ru-RU" sz="3200" b="1" spc="50" dirty="0" smtClean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ерб Украины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34" y="1214422"/>
            <a:ext cx="3820984" cy="4965763"/>
          </a:xfrm>
          <a:prstGeom prst="rect">
            <a:avLst/>
          </a:prstGeom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4714876" y="2428868"/>
            <a:ext cx="2643206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Наш герб — тризуб,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 воля, слава й сила;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Наш герб — тризуб.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Недоля нас косила,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 ми зросли, ми є,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 завжди </a:t>
            </a:r>
            <a:r>
              <a:rPr kumimoji="0" lang="uk-UA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будем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Добро і пісню несемо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 людям.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Н. Поклад</a:t>
            </a:r>
            <a:endPara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868" y="285728"/>
            <a:ext cx="1531188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40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ГЕРБ</a:t>
            </a:r>
            <a:endParaRPr lang="ru-RU" sz="4000" b="1" spc="50" dirty="0" smtClean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242</Words>
  <Application>Microsoft Office PowerPoint</Application>
  <PresentationFormat>Экран (4:3)</PresentationFormat>
  <Paragraphs>55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zoyaFILINA1962</dc:creator>
  <cp:lastModifiedBy>user09</cp:lastModifiedBy>
  <cp:revision>28</cp:revision>
  <dcterms:created xsi:type="dcterms:W3CDTF">2016-08-30T02:18:21Z</dcterms:created>
  <dcterms:modified xsi:type="dcterms:W3CDTF">2016-09-12T06:58:07Z</dcterms:modified>
</cp:coreProperties>
</file>